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257" r:id="rId3"/>
    <p:sldId id="259" r:id="rId4"/>
    <p:sldId id="260" r:id="rId5"/>
    <p:sldId id="261" r:id="rId6"/>
    <p:sldId id="380" r:id="rId7"/>
    <p:sldId id="262" r:id="rId8"/>
    <p:sldId id="263" r:id="rId9"/>
    <p:sldId id="264" r:id="rId10"/>
    <p:sldId id="265" r:id="rId11"/>
    <p:sldId id="266" r:id="rId12"/>
    <p:sldId id="267" r:id="rId13"/>
    <p:sldId id="268" r:id="rId14"/>
    <p:sldId id="269" r:id="rId15"/>
    <p:sldId id="381" r:id="rId16"/>
    <p:sldId id="270" r:id="rId17"/>
    <p:sldId id="271" r:id="rId18"/>
    <p:sldId id="272" r:id="rId19"/>
    <p:sldId id="273" r:id="rId20"/>
    <p:sldId id="275" r:id="rId21"/>
    <p:sldId id="276" r:id="rId22"/>
    <p:sldId id="277"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5" r:id="rId57"/>
    <p:sldId id="316" r:id="rId58"/>
    <p:sldId id="317" r:id="rId59"/>
    <p:sldId id="318" r:id="rId60"/>
    <p:sldId id="319" r:id="rId61"/>
    <p:sldId id="320" r:id="rId62"/>
    <p:sldId id="321" r:id="rId63"/>
    <p:sldId id="356" r:id="rId64"/>
    <p:sldId id="357" r:id="rId65"/>
    <p:sldId id="322" r:id="rId66"/>
    <p:sldId id="323" r:id="rId67"/>
    <p:sldId id="324" r:id="rId68"/>
    <p:sldId id="326" r:id="rId69"/>
    <p:sldId id="327" r:id="rId70"/>
    <p:sldId id="328" r:id="rId71"/>
    <p:sldId id="279" r:id="rId72"/>
    <p:sldId id="329" r:id="rId73"/>
    <p:sldId id="330" r:id="rId74"/>
    <p:sldId id="332" r:id="rId75"/>
    <p:sldId id="333" r:id="rId76"/>
    <p:sldId id="338" r:id="rId77"/>
    <p:sldId id="334" r:id="rId78"/>
    <p:sldId id="335" r:id="rId79"/>
    <p:sldId id="337" r:id="rId80"/>
    <p:sldId id="339" r:id="rId81"/>
    <p:sldId id="382" r:id="rId82"/>
    <p:sldId id="340" r:id="rId83"/>
    <p:sldId id="341" r:id="rId84"/>
    <p:sldId id="342" r:id="rId85"/>
    <p:sldId id="343" r:id="rId86"/>
    <p:sldId id="344" r:id="rId87"/>
    <p:sldId id="345" r:id="rId88"/>
    <p:sldId id="346" r:id="rId89"/>
    <p:sldId id="347" r:id="rId90"/>
    <p:sldId id="379" r:id="rId91"/>
    <p:sldId id="349" r:id="rId92"/>
    <p:sldId id="350" r:id="rId93"/>
    <p:sldId id="351" r:id="rId94"/>
    <p:sldId id="352" r:id="rId95"/>
    <p:sldId id="353" r:id="rId96"/>
    <p:sldId id="354" r:id="rId97"/>
    <p:sldId id="355"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31"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p:restoredTop sz="75116"/>
  </p:normalViewPr>
  <p:slideViewPr>
    <p:cSldViewPr snapToGrid="0" snapToObjects="1">
      <p:cViewPr varScale="1">
        <p:scale>
          <a:sx n="100" d="100"/>
          <a:sy n="100" d="100"/>
        </p:scale>
        <p:origin x="1560" y="55"/>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Subversion vs CVS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Subversion</c:v>
                </c:pt>
              </c:strCache>
            </c:strRef>
          </c:tx>
          <c:spPr>
            <a:ln w="28575" cap="rnd">
              <a:solidFill>
                <a:schemeClr val="accent1"/>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Sheet1!$B$2:$B$194</c:f>
              <c:numCache>
                <c:formatCode>General</c:formatCode>
                <c:ptCount val="193"/>
                <c:pt idx="0">
                  <c:v>15</c:v>
                </c:pt>
                <c:pt idx="1">
                  <c:v>26</c:v>
                </c:pt>
                <c:pt idx="2">
                  <c:v>31</c:v>
                </c:pt>
                <c:pt idx="3">
                  <c:v>28</c:v>
                </c:pt>
                <c:pt idx="4">
                  <c:v>32</c:v>
                </c:pt>
                <c:pt idx="5">
                  <c:v>36</c:v>
                </c:pt>
                <c:pt idx="6">
                  <c:v>40</c:v>
                </c:pt>
                <c:pt idx="7">
                  <c:v>41</c:v>
                </c:pt>
                <c:pt idx="8">
                  <c:v>44</c:v>
                </c:pt>
                <c:pt idx="9">
                  <c:v>45</c:v>
                </c:pt>
                <c:pt idx="10">
                  <c:v>37</c:v>
                </c:pt>
                <c:pt idx="11">
                  <c:v>40</c:v>
                </c:pt>
                <c:pt idx="12">
                  <c:v>47</c:v>
                </c:pt>
                <c:pt idx="13">
                  <c:v>52</c:v>
                </c:pt>
                <c:pt idx="14">
                  <c:v>48</c:v>
                </c:pt>
                <c:pt idx="15">
                  <c:v>51</c:v>
                </c:pt>
                <c:pt idx="16">
                  <c:v>62</c:v>
                </c:pt>
                <c:pt idx="17">
                  <c:v>65</c:v>
                </c:pt>
                <c:pt idx="18">
                  <c:v>63</c:v>
                </c:pt>
                <c:pt idx="19">
                  <c:v>64</c:v>
                </c:pt>
                <c:pt idx="20">
                  <c:v>66</c:v>
                </c:pt>
                <c:pt idx="21">
                  <c:v>69</c:v>
                </c:pt>
                <c:pt idx="22">
                  <c:v>68</c:v>
                </c:pt>
                <c:pt idx="23">
                  <c:v>61</c:v>
                </c:pt>
                <c:pt idx="24">
                  <c:v>69</c:v>
                </c:pt>
                <c:pt idx="25">
                  <c:v>76</c:v>
                </c:pt>
                <c:pt idx="26">
                  <c:v>77</c:v>
                </c:pt>
                <c:pt idx="27">
                  <c:v>75</c:v>
                </c:pt>
                <c:pt idx="28">
                  <c:v>77</c:v>
                </c:pt>
                <c:pt idx="29">
                  <c:v>84</c:v>
                </c:pt>
                <c:pt idx="30">
                  <c:v>86</c:v>
                </c:pt>
                <c:pt idx="31">
                  <c:v>90</c:v>
                </c:pt>
                <c:pt idx="32">
                  <c:v>90</c:v>
                </c:pt>
                <c:pt idx="33">
                  <c:v>91</c:v>
                </c:pt>
                <c:pt idx="34">
                  <c:v>93</c:v>
                </c:pt>
                <c:pt idx="35">
                  <c:v>86</c:v>
                </c:pt>
                <c:pt idx="36">
                  <c:v>92</c:v>
                </c:pt>
                <c:pt idx="37">
                  <c:v>97</c:v>
                </c:pt>
                <c:pt idx="38">
                  <c:v>97</c:v>
                </c:pt>
                <c:pt idx="39">
                  <c:v>92</c:v>
                </c:pt>
                <c:pt idx="40">
                  <c:v>91</c:v>
                </c:pt>
                <c:pt idx="41">
                  <c:v>95</c:v>
                </c:pt>
                <c:pt idx="42">
                  <c:v>95</c:v>
                </c:pt>
                <c:pt idx="43">
                  <c:v>99</c:v>
                </c:pt>
                <c:pt idx="44">
                  <c:v>93</c:v>
                </c:pt>
                <c:pt idx="45">
                  <c:v>99</c:v>
                </c:pt>
                <c:pt idx="46">
                  <c:v>95</c:v>
                </c:pt>
                <c:pt idx="47">
                  <c:v>85</c:v>
                </c:pt>
                <c:pt idx="48">
                  <c:v>86</c:v>
                </c:pt>
                <c:pt idx="49">
                  <c:v>87</c:v>
                </c:pt>
                <c:pt idx="50">
                  <c:v>87</c:v>
                </c:pt>
                <c:pt idx="51">
                  <c:v>90</c:v>
                </c:pt>
                <c:pt idx="52">
                  <c:v>86</c:v>
                </c:pt>
                <c:pt idx="53">
                  <c:v>90</c:v>
                </c:pt>
                <c:pt idx="54">
                  <c:v>100</c:v>
                </c:pt>
                <c:pt idx="55">
                  <c:v>88</c:v>
                </c:pt>
                <c:pt idx="56">
                  <c:v>89</c:v>
                </c:pt>
                <c:pt idx="57">
                  <c:v>93</c:v>
                </c:pt>
                <c:pt idx="58">
                  <c:v>87</c:v>
                </c:pt>
                <c:pt idx="59">
                  <c:v>83</c:v>
                </c:pt>
                <c:pt idx="60">
                  <c:v>83</c:v>
                </c:pt>
                <c:pt idx="61">
                  <c:v>92</c:v>
                </c:pt>
                <c:pt idx="62">
                  <c:v>94</c:v>
                </c:pt>
                <c:pt idx="63">
                  <c:v>94</c:v>
                </c:pt>
                <c:pt idx="64">
                  <c:v>87</c:v>
                </c:pt>
                <c:pt idx="65">
                  <c:v>88</c:v>
                </c:pt>
                <c:pt idx="66">
                  <c:v>91</c:v>
                </c:pt>
                <c:pt idx="67">
                  <c:v>86</c:v>
                </c:pt>
                <c:pt idx="68">
                  <c:v>86</c:v>
                </c:pt>
                <c:pt idx="69">
                  <c:v>84</c:v>
                </c:pt>
                <c:pt idx="70">
                  <c:v>83</c:v>
                </c:pt>
                <c:pt idx="71">
                  <c:v>75</c:v>
                </c:pt>
                <c:pt idx="72">
                  <c:v>76</c:v>
                </c:pt>
                <c:pt idx="73">
                  <c:v>80</c:v>
                </c:pt>
                <c:pt idx="74">
                  <c:v>85</c:v>
                </c:pt>
                <c:pt idx="75">
                  <c:v>82</c:v>
                </c:pt>
                <c:pt idx="76">
                  <c:v>78</c:v>
                </c:pt>
                <c:pt idx="77">
                  <c:v>84</c:v>
                </c:pt>
                <c:pt idx="78">
                  <c:v>75</c:v>
                </c:pt>
                <c:pt idx="79">
                  <c:v>74</c:v>
                </c:pt>
                <c:pt idx="80">
                  <c:v>73</c:v>
                </c:pt>
                <c:pt idx="81">
                  <c:v>71</c:v>
                </c:pt>
                <c:pt idx="82">
                  <c:v>70</c:v>
                </c:pt>
                <c:pt idx="83">
                  <c:v>64</c:v>
                </c:pt>
                <c:pt idx="84">
                  <c:v>66</c:v>
                </c:pt>
                <c:pt idx="85">
                  <c:v>67</c:v>
                </c:pt>
                <c:pt idx="86">
                  <c:v>69</c:v>
                </c:pt>
                <c:pt idx="87">
                  <c:v>66</c:v>
                </c:pt>
                <c:pt idx="88">
                  <c:v>63</c:v>
                </c:pt>
                <c:pt idx="89">
                  <c:v>63</c:v>
                </c:pt>
                <c:pt idx="90">
                  <c:v>62</c:v>
                </c:pt>
                <c:pt idx="91">
                  <c:v>62</c:v>
                </c:pt>
                <c:pt idx="92">
                  <c:v>59</c:v>
                </c:pt>
                <c:pt idx="93">
                  <c:v>59</c:v>
                </c:pt>
                <c:pt idx="94">
                  <c:v>60</c:v>
                </c:pt>
                <c:pt idx="95">
                  <c:v>53</c:v>
                </c:pt>
                <c:pt idx="96">
                  <c:v>53</c:v>
                </c:pt>
                <c:pt idx="97">
                  <c:v>57</c:v>
                </c:pt>
                <c:pt idx="98">
                  <c:v>55</c:v>
                </c:pt>
                <c:pt idx="99">
                  <c:v>52</c:v>
                </c:pt>
                <c:pt idx="100">
                  <c:v>53</c:v>
                </c:pt>
                <c:pt idx="101">
                  <c:v>51</c:v>
                </c:pt>
                <c:pt idx="102">
                  <c:v>52</c:v>
                </c:pt>
                <c:pt idx="103">
                  <c:v>51</c:v>
                </c:pt>
                <c:pt idx="104">
                  <c:v>48</c:v>
                </c:pt>
                <c:pt idx="105">
                  <c:v>49</c:v>
                </c:pt>
                <c:pt idx="106">
                  <c:v>45</c:v>
                </c:pt>
                <c:pt idx="107">
                  <c:v>38</c:v>
                </c:pt>
                <c:pt idx="108">
                  <c:v>42</c:v>
                </c:pt>
                <c:pt idx="109">
                  <c:v>44</c:v>
                </c:pt>
                <c:pt idx="110">
                  <c:v>42</c:v>
                </c:pt>
                <c:pt idx="111">
                  <c:v>44</c:v>
                </c:pt>
                <c:pt idx="112">
                  <c:v>41</c:v>
                </c:pt>
                <c:pt idx="113">
                  <c:v>40</c:v>
                </c:pt>
                <c:pt idx="114">
                  <c:v>42</c:v>
                </c:pt>
                <c:pt idx="115">
                  <c:v>39</c:v>
                </c:pt>
                <c:pt idx="116">
                  <c:v>39</c:v>
                </c:pt>
                <c:pt idx="117">
                  <c:v>41</c:v>
                </c:pt>
                <c:pt idx="118">
                  <c:v>38</c:v>
                </c:pt>
                <c:pt idx="119">
                  <c:v>33</c:v>
                </c:pt>
                <c:pt idx="120">
                  <c:v>35</c:v>
                </c:pt>
                <c:pt idx="121">
                  <c:v>38</c:v>
                </c:pt>
                <c:pt idx="122">
                  <c:v>36</c:v>
                </c:pt>
                <c:pt idx="123">
                  <c:v>37</c:v>
                </c:pt>
                <c:pt idx="124">
                  <c:v>34</c:v>
                </c:pt>
                <c:pt idx="125">
                  <c:v>32</c:v>
                </c:pt>
                <c:pt idx="126">
                  <c:v>33</c:v>
                </c:pt>
                <c:pt idx="127">
                  <c:v>30</c:v>
                </c:pt>
                <c:pt idx="128">
                  <c:v>33</c:v>
                </c:pt>
                <c:pt idx="129">
                  <c:v>32</c:v>
                </c:pt>
                <c:pt idx="130">
                  <c:v>30</c:v>
                </c:pt>
                <c:pt idx="131">
                  <c:v>27</c:v>
                </c:pt>
                <c:pt idx="132">
                  <c:v>27</c:v>
                </c:pt>
                <c:pt idx="133">
                  <c:v>29</c:v>
                </c:pt>
                <c:pt idx="134">
                  <c:v>29</c:v>
                </c:pt>
                <c:pt idx="135">
                  <c:v>29</c:v>
                </c:pt>
                <c:pt idx="136">
                  <c:v>25</c:v>
                </c:pt>
                <c:pt idx="137">
                  <c:v>27</c:v>
                </c:pt>
                <c:pt idx="138">
                  <c:v>27</c:v>
                </c:pt>
                <c:pt idx="139">
                  <c:v>24</c:v>
                </c:pt>
                <c:pt idx="140">
                  <c:v>25</c:v>
                </c:pt>
                <c:pt idx="141">
                  <c:v>25</c:v>
                </c:pt>
                <c:pt idx="142">
                  <c:v>23</c:v>
                </c:pt>
                <c:pt idx="143">
                  <c:v>21</c:v>
                </c:pt>
                <c:pt idx="144">
                  <c:v>21</c:v>
                </c:pt>
                <c:pt idx="145">
                  <c:v>22</c:v>
                </c:pt>
                <c:pt idx="146">
                  <c:v>24</c:v>
                </c:pt>
                <c:pt idx="147">
                  <c:v>22</c:v>
                </c:pt>
                <c:pt idx="148">
                  <c:v>21</c:v>
                </c:pt>
                <c:pt idx="149">
                  <c:v>22</c:v>
                </c:pt>
                <c:pt idx="150">
                  <c:v>20</c:v>
                </c:pt>
                <c:pt idx="151">
                  <c:v>20</c:v>
                </c:pt>
                <c:pt idx="152">
                  <c:v>20</c:v>
                </c:pt>
                <c:pt idx="153">
                  <c:v>19</c:v>
                </c:pt>
                <c:pt idx="154">
                  <c:v>20</c:v>
                </c:pt>
                <c:pt idx="155">
                  <c:v>17</c:v>
                </c:pt>
                <c:pt idx="156">
                  <c:v>18</c:v>
                </c:pt>
                <c:pt idx="157">
                  <c:v>20</c:v>
                </c:pt>
                <c:pt idx="158">
                  <c:v>20</c:v>
                </c:pt>
                <c:pt idx="159">
                  <c:v>17</c:v>
                </c:pt>
                <c:pt idx="160">
                  <c:v>18</c:v>
                </c:pt>
                <c:pt idx="161">
                  <c:v>18</c:v>
                </c:pt>
                <c:pt idx="162">
                  <c:v>17</c:v>
                </c:pt>
                <c:pt idx="163">
                  <c:v>17</c:v>
                </c:pt>
                <c:pt idx="164">
                  <c:v>16</c:v>
                </c:pt>
                <c:pt idx="165">
                  <c:v>16</c:v>
                </c:pt>
                <c:pt idx="166">
                  <c:v>16</c:v>
                </c:pt>
                <c:pt idx="167">
                  <c:v>14</c:v>
                </c:pt>
                <c:pt idx="168">
                  <c:v>15</c:v>
                </c:pt>
                <c:pt idx="169">
                  <c:v>15</c:v>
                </c:pt>
                <c:pt idx="170">
                  <c:v>15</c:v>
                </c:pt>
                <c:pt idx="171">
                  <c:v>15</c:v>
                </c:pt>
                <c:pt idx="172">
                  <c:v>14</c:v>
                </c:pt>
                <c:pt idx="173">
                  <c:v>14</c:v>
                </c:pt>
                <c:pt idx="174">
                  <c:v>14</c:v>
                </c:pt>
                <c:pt idx="175">
                  <c:v>14</c:v>
                </c:pt>
                <c:pt idx="176">
                  <c:v>12</c:v>
                </c:pt>
                <c:pt idx="177">
                  <c:v>13</c:v>
                </c:pt>
                <c:pt idx="178">
                  <c:v>12</c:v>
                </c:pt>
                <c:pt idx="179">
                  <c:v>11</c:v>
                </c:pt>
                <c:pt idx="180">
                  <c:v>12</c:v>
                </c:pt>
                <c:pt idx="181">
                  <c:v>12</c:v>
                </c:pt>
                <c:pt idx="182">
                  <c:v>12</c:v>
                </c:pt>
                <c:pt idx="183">
                  <c:v>12</c:v>
                </c:pt>
                <c:pt idx="184">
                  <c:v>12</c:v>
                </c:pt>
                <c:pt idx="185">
                  <c:v>11</c:v>
                </c:pt>
                <c:pt idx="186">
                  <c:v>11</c:v>
                </c:pt>
                <c:pt idx="187">
                  <c:v>11</c:v>
                </c:pt>
                <c:pt idx="188">
                  <c:v>11</c:v>
                </c:pt>
                <c:pt idx="189">
                  <c:v>11</c:v>
                </c:pt>
                <c:pt idx="190">
                  <c:v>10</c:v>
                </c:pt>
                <c:pt idx="191">
                  <c:v>9</c:v>
                </c:pt>
                <c:pt idx="192">
                  <c:v>5</c:v>
                </c:pt>
              </c:numCache>
            </c:numRef>
          </c:val>
          <c:smooth val="0"/>
          <c:extLst>
            <c:ext xmlns:c16="http://schemas.microsoft.com/office/drawing/2014/chart" uri="{C3380CC4-5D6E-409C-BE32-E72D297353CC}">
              <c16:uniqueId val="{00000000-8EB3-DE43-B9E1-8C4F5634984A}"/>
            </c:ext>
          </c:extLst>
        </c:ser>
        <c:ser>
          <c:idx val="1"/>
          <c:order val="1"/>
          <c:tx>
            <c:strRef>
              <c:f>Sheet1!$C$1</c:f>
              <c:strCache>
                <c:ptCount val="1"/>
                <c:pt idx="0">
                  <c:v>CVS</c:v>
                </c:pt>
              </c:strCache>
            </c:strRef>
          </c:tx>
          <c:spPr>
            <a:ln w="28575" cap="rnd">
              <a:solidFill>
                <a:schemeClr val="accent2"/>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Sheet1!$C$2:$C$194</c:f>
              <c:numCache>
                <c:formatCode>General</c:formatCode>
                <c:ptCount val="193"/>
                <c:pt idx="0">
                  <c:v>56</c:v>
                </c:pt>
                <c:pt idx="1">
                  <c:v>58</c:v>
                </c:pt>
                <c:pt idx="2">
                  <c:v>58</c:v>
                </c:pt>
                <c:pt idx="3">
                  <c:v>56</c:v>
                </c:pt>
                <c:pt idx="4">
                  <c:v>56</c:v>
                </c:pt>
                <c:pt idx="5">
                  <c:v>63</c:v>
                </c:pt>
                <c:pt idx="6">
                  <c:v>56</c:v>
                </c:pt>
                <c:pt idx="7">
                  <c:v>53</c:v>
                </c:pt>
                <c:pt idx="8">
                  <c:v>52</c:v>
                </c:pt>
                <c:pt idx="9">
                  <c:v>49</c:v>
                </c:pt>
                <c:pt idx="10">
                  <c:v>45</c:v>
                </c:pt>
                <c:pt idx="11">
                  <c:v>45</c:v>
                </c:pt>
                <c:pt idx="12">
                  <c:v>45</c:v>
                </c:pt>
                <c:pt idx="13">
                  <c:v>46</c:v>
                </c:pt>
                <c:pt idx="14">
                  <c:v>40</c:v>
                </c:pt>
                <c:pt idx="15">
                  <c:v>42</c:v>
                </c:pt>
                <c:pt idx="16">
                  <c:v>43</c:v>
                </c:pt>
                <c:pt idx="17">
                  <c:v>45</c:v>
                </c:pt>
                <c:pt idx="18">
                  <c:v>40</c:v>
                </c:pt>
                <c:pt idx="19">
                  <c:v>39</c:v>
                </c:pt>
                <c:pt idx="20">
                  <c:v>36</c:v>
                </c:pt>
                <c:pt idx="21">
                  <c:v>37</c:v>
                </c:pt>
                <c:pt idx="22">
                  <c:v>36</c:v>
                </c:pt>
                <c:pt idx="23">
                  <c:v>33</c:v>
                </c:pt>
                <c:pt idx="24">
                  <c:v>32</c:v>
                </c:pt>
                <c:pt idx="25">
                  <c:v>31</c:v>
                </c:pt>
                <c:pt idx="26">
                  <c:v>32</c:v>
                </c:pt>
                <c:pt idx="27">
                  <c:v>27</c:v>
                </c:pt>
                <c:pt idx="28">
                  <c:v>27</c:v>
                </c:pt>
                <c:pt idx="29">
                  <c:v>28</c:v>
                </c:pt>
                <c:pt idx="30">
                  <c:v>28</c:v>
                </c:pt>
                <c:pt idx="31">
                  <c:v>26</c:v>
                </c:pt>
                <c:pt idx="32">
                  <c:v>25</c:v>
                </c:pt>
                <c:pt idx="33">
                  <c:v>24</c:v>
                </c:pt>
                <c:pt idx="34">
                  <c:v>22</c:v>
                </c:pt>
                <c:pt idx="35">
                  <c:v>21</c:v>
                </c:pt>
                <c:pt idx="36">
                  <c:v>21</c:v>
                </c:pt>
                <c:pt idx="37">
                  <c:v>22</c:v>
                </c:pt>
                <c:pt idx="38">
                  <c:v>21</c:v>
                </c:pt>
                <c:pt idx="39">
                  <c:v>20</c:v>
                </c:pt>
                <c:pt idx="40">
                  <c:v>19</c:v>
                </c:pt>
                <c:pt idx="41">
                  <c:v>20</c:v>
                </c:pt>
                <c:pt idx="42">
                  <c:v>20</c:v>
                </c:pt>
                <c:pt idx="43">
                  <c:v>16</c:v>
                </c:pt>
                <c:pt idx="44">
                  <c:v>17</c:v>
                </c:pt>
                <c:pt idx="45">
                  <c:v>17</c:v>
                </c:pt>
                <c:pt idx="46">
                  <c:v>16</c:v>
                </c:pt>
                <c:pt idx="47">
                  <c:v>13</c:v>
                </c:pt>
                <c:pt idx="48">
                  <c:v>13</c:v>
                </c:pt>
                <c:pt idx="49">
                  <c:v>14</c:v>
                </c:pt>
                <c:pt idx="50">
                  <c:v>13</c:v>
                </c:pt>
                <c:pt idx="51">
                  <c:v>14</c:v>
                </c:pt>
                <c:pt idx="52">
                  <c:v>12</c:v>
                </c:pt>
                <c:pt idx="53">
                  <c:v>12</c:v>
                </c:pt>
                <c:pt idx="54">
                  <c:v>12</c:v>
                </c:pt>
                <c:pt idx="55">
                  <c:v>10</c:v>
                </c:pt>
                <c:pt idx="56">
                  <c:v>10</c:v>
                </c:pt>
                <c:pt idx="57">
                  <c:v>11</c:v>
                </c:pt>
                <c:pt idx="58">
                  <c:v>9</c:v>
                </c:pt>
                <c:pt idx="59">
                  <c:v>8</c:v>
                </c:pt>
                <c:pt idx="60">
                  <c:v>8</c:v>
                </c:pt>
                <c:pt idx="61">
                  <c:v>9</c:v>
                </c:pt>
                <c:pt idx="62">
                  <c:v>9</c:v>
                </c:pt>
                <c:pt idx="63">
                  <c:v>9</c:v>
                </c:pt>
                <c:pt idx="64">
                  <c:v>8</c:v>
                </c:pt>
                <c:pt idx="65">
                  <c:v>8</c:v>
                </c:pt>
                <c:pt idx="66">
                  <c:v>8</c:v>
                </c:pt>
                <c:pt idx="67">
                  <c:v>7</c:v>
                </c:pt>
                <c:pt idx="68">
                  <c:v>7</c:v>
                </c:pt>
                <c:pt idx="69">
                  <c:v>7</c:v>
                </c:pt>
                <c:pt idx="70">
                  <c:v>7</c:v>
                </c:pt>
                <c:pt idx="71">
                  <c:v>6</c:v>
                </c:pt>
                <c:pt idx="72">
                  <c:v>6</c:v>
                </c:pt>
                <c:pt idx="73">
                  <c:v>7</c:v>
                </c:pt>
                <c:pt idx="74">
                  <c:v>7</c:v>
                </c:pt>
                <c:pt idx="75">
                  <c:v>6</c:v>
                </c:pt>
                <c:pt idx="76">
                  <c:v>6</c:v>
                </c:pt>
                <c:pt idx="77">
                  <c:v>6</c:v>
                </c:pt>
                <c:pt idx="78">
                  <c:v>5</c:v>
                </c:pt>
                <c:pt idx="79">
                  <c:v>5</c:v>
                </c:pt>
                <c:pt idx="80">
                  <c:v>5</c:v>
                </c:pt>
                <c:pt idx="81">
                  <c:v>5</c:v>
                </c:pt>
                <c:pt idx="82">
                  <c:v>4</c:v>
                </c:pt>
                <c:pt idx="83">
                  <c:v>4</c:v>
                </c:pt>
                <c:pt idx="84">
                  <c:v>4</c:v>
                </c:pt>
                <c:pt idx="85">
                  <c:v>4</c:v>
                </c:pt>
                <c:pt idx="86">
                  <c:v>4</c:v>
                </c:pt>
                <c:pt idx="87">
                  <c:v>4</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3</c:v>
                </c:pt>
                <c:pt idx="102">
                  <c:v>3</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1</c:v>
                </c:pt>
                <c:pt idx="120">
                  <c:v>2</c:v>
                </c:pt>
                <c:pt idx="121">
                  <c:v>1</c:v>
                </c:pt>
                <c:pt idx="122">
                  <c:v>1</c:v>
                </c:pt>
                <c:pt idx="123">
                  <c:v>2</c:v>
                </c:pt>
                <c:pt idx="124">
                  <c:v>1</c:v>
                </c:pt>
                <c:pt idx="125">
                  <c:v>1</c:v>
                </c:pt>
                <c:pt idx="126">
                  <c:v>1</c:v>
                </c:pt>
                <c:pt idx="127">
                  <c:v>1</c:v>
                </c:pt>
                <c:pt idx="128">
                  <c:v>1</c:v>
                </c:pt>
                <c:pt idx="129">
                  <c:v>2</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0</c:v>
                </c:pt>
              </c:numCache>
            </c:numRef>
          </c:val>
          <c:smooth val="0"/>
          <c:extLst>
            <c:ext xmlns:c16="http://schemas.microsoft.com/office/drawing/2014/chart" uri="{C3380CC4-5D6E-409C-BE32-E72D297353CC}">
              <c16:uniqueId val="{00000001-8EB3-DE43-B9E1-8C4F5634984A}"/>
            </c:ext>
          </c:extLst>
        </c:ser>
        <c:dLbls>
          <c:showLegendKey val="0"/>
          <c:showVal val="0"/>
          <c:showCatName val="0"/>
          <c:showSerName val="0"/>
          <c:showPercent val="0"/>
          <c:showBubbleSize val="0"/>
        </c:dLbls>
        <c:smooth val="0"/>
        <c:axId val="877973567"/>
        <c:axId val="878010047"/>
      </c:lineChart>
      <c:dateAx>
        <c:axId val="87797356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010047"/>
        <c:crosses val="autoZero"/>
        <c:auto val="1"/>
        <c:lblOffset val="100"/>
        <c:baseTimeUnit val="months"/>
      </c:dateAx>
      <c:valAx>
        <c:axId val="8780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97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Git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Sheet1!$B$2:$B$178</c:f>
              <c:numCache>
                <c:formatCode>General</c:formatCode>
                <c:ptCount val="177"/>
                <c:pt idx="0">
                  <c:v>8</c:v>
                </c:pt>
                <c:pt idx="1">
                  <c:v>7</c:v>
                </c:pt>
                <c:pt idx="2">
                  <c:v>7</c:v>
                </c:pt>
                <c:pt idx="3">
                  <c:v>6</c:v>
                </c:pt>
                <c:pt idx="4">
                  <c:v>7</c:v>
                </c:pt>
                <c:pt idx="5">
                  <c:v>6</c:v>
                </c:pt>
                <c:pt idx="6">
                  <c:v>6</c:v>
                </c:pt>
                <c:pt idx="7">
                  <c:v>7</c:v>
                </c:pt>
                <c:pt idx="8">
                  <c:v>6</c:v>
                </c:pt>
                <c:pt idx="9">
                  <c:v>7</c:v>
                </c:pt>
                <c:pt idx="10">
                  <c:v>6</c:v>
                </c:pt>
                <c:pt idx="11">
                  <c:v>7</c:v>
                </c:pt>
                <c:pt idx="12">
                  <c:v>7</c:v>
                </c:pt>
                <c:pt idx="13">
                  <c:v>6</c:v>
                </c:pt>
                <c:pt idx="14">
                  <c:v>6</c:v>
                </c:pt>
                <c:pt idx="15">
                  <c:v>7</c:v>
                </c:pt>
                <c:pt idx="16">
                  <c:v>7</c:v>
                </c:pt>
                <c:pt idx="17">
                  <c:v>6</c:v>
                </c:pt>
                <c:pt idx="18">
                  <c:v>7</c:v>
                </c:pt>
                <c:pt idx="19">
                  <c:v>7</c:v>
                </c:pt>
                <c:pt idx="20">
                  <c:v>7</c:v>
                </c:pt>
                <c:pt idx="21">
                  <c:v>7</c:v>
                </c:pt>
                <c:pt idx="22">
                  <c:v>7</c:v>
                </c:pt>
                <c:pt idx="23">
                  <c:v>7</c:v>
                </c:pt>
                <c:pt idx="24">
                  <c:v>7</c:v>
                </c:pt>
                <c:pt idx="25">
                  <c:v>8</c:v>
                </c:pt>
                <c:pt idx="26">
                  <c:v>11</c:v>
                </c:pt>
                <c:pt idx="27">
                  <c:v>10</c:v>
                </c:pt>
                <c:pt idx="28">
                  <c:v>10</c:v>
                </c:pt>
                <c:pt idx="29">
                  <c:v>10</c:v>
                </c:pt>
                <c:pt idx="30">
                  <c:v>10</c:v>
                </c:pt>
                <c:pt idx="31">
                  <c:v>10</c:v>
                </c:pt>
                <c:pt idx="32">
                  <c:v>10</c:v>
                </c:pt>
                <c:pt idx="33">
                  <c:v>10</c:v>
                </c:pt>
                <c:pt idx="34">
                  <c:v>12</c:v>
                </c:pt>
                <c:pt idx="35">
                  <c:v>12</c:v>
                </c:pt>
                <c:pt idx="36">
                  <c:v>14</c:v>
                </c:pt>
                <c:pt idx="37">
                  <c:v>13</c:v>
                </c:pt>
                <c:pt idx="38">
                  <c:v>15</c:v>
                </c:pt>
                <c:pt idx="39">
                  <c:v>15</c:v>
                </c:pt>
                <c:pt idx="40">
                  <c:v>15</c:v>
                </c:pt>
                <c:pt idx="41">
                  <c:v>14</c:v>
                </c:pt>
                <c:pt idx="42">
                  <c:v>16</c:v>
                </c:pt>
                <c:pt idx="43">
                  <c:v>15</c:v>
                </c:pt>
                <c:pt idx="44">
                  <c:v>16</c:v>
                </c:pt>
                <c:pt idx="45">
                  <c:v>18</c:v>
                </c:pt>
                <c:pt idx="46">
                  <c:v>19</c:v>
                </c:pt>
                <c:pt idx="47">
                  <c:v>20</c:v>
                </c:pt>
                <c:pt idx="48">
                  <c:v>20</c:v>
                </c:pt>
                <c:pt idx="49">
                  <c:v>19</c:v>
                </c:pt>
                <c:pt idx="50">
                  <c:v>19</c:v>
                </c:pt>
                <c:pt idx="51">
                  <c:v>19</c:v>
                </c:pt>
                <c:pt idx="52">
                  <c:v>20</c:v>
                </c:pt>
                <c:pt idx="53">
                  <c:v>20</c:v>
                </c:pt>
                <c:pt idx="54">
                  <c:v>21</c:v>
                </c:pt>
                <c:pt idx="55">
                  <c:v>21</c:v>
                </c:pt>
                <c:pt idx="56">
                  <c:v>20</c:v>
                </c:pt>
                <c:pt idx="57">
                  <c:v>22</c:v>
                </c:pt>
                <c:pt idx="58">
                  <c:v>23</c:v>
                </c:pt>
                <c:pt idx="59">
                  <c:v>24</c:v>
                </c:pt>
                <c:pt idx="60">
                  <c:v>24</c:v>
                </c:pt>
                <c:pt idx="61">
                  <c:v>24</c:v>
                </c:pt>
                <c:pt idx="62">
                  <c:v>25</c:v>
                </c:pt>
                <c:pt idx="63">
                  <c:v>24</c:v>
                </c:pt>
                <c:pt idx="64">
                  <c:v>25</c:v>
                </c:pt>
                <c:pt idx="65">
                  <c:v>26</c:v>
                </c:pt>
                <c:pt idx="66">
                  <c:v>26</c:v>
                </c:pt>
                <c:pt idx="67">
                  <c:v>27</c:v>
                </c:pt>
                <c:pt idx="68">
                  <c:v>26</c:v>
                </c:pt>
                <c:pt idx="69">
                  <c:v>28</c:v>
                </c:pt>
                <c:pt idx="70">
                  <c:v>30</c:v>
                </c:pt>
                <c:pt idx="71">
                  <c:v>30</c:v>
                </c:pt>
                <c:pt idx="72">
                  <c:v>32</c:v>
                </c:pt>
                <c:pt idx="73">
                  <c:v>31</c:v>
                </c:pt>
                <c:pt idx="74">
                  <c:v>33</c:v>
                </c:pt>
                <c:pt idx="75">
                  <c:v>33</c:v>
                </c:pt>
                <c:pt idx="76">
                  <c:v>34</c:v>
                </c:pt>
                <c:pt idx="77">
                  <c:v>35</c:v>
                </c:pt>
                <c:pt idx="78">
                  <c:v>34</c:v>
                </c:pt>
                <c:pt idx="79">
                  <c:v>36</c:v>
                </c:pt>
                <c:pt idx="80">
                  <c:v>33</c:v>
                </c:pt>
                <c:pt idx="81">
                  <c:v>38</c:v>
                </c:pt>
                <c:pt idx="82">
                  <c:v>39</c:v>
                </c:pt>
                <c:pt idx="83">
                  <c:v>39</c:v>
                </c:pt>
                <c:pt idx="84">
                  <c:v>38</c:v>
                </c:pt>
                <c:pt idx="85">
                  <c:v>40</c:v>
                </c:pt>
                <c:pt idx="86">
                  <c:v>40</c:v>
                </c:pt>
                <c:pt idx="87">
                  <c:v>42</c:v>
                </c:pt>
                <c:pt idx="88">
                  <c:v>44</c:v>
                </c:pt>
                <c:pt idx="89">
                  <c:v>43</c:v>
                </c:pt>
                <c:pt idx="90">
                  <c:v>44</c:v>
                </c:pt>
                <c:pt idx="91">
                  <c:v>43</c:v>
                </c:pt>
                <c:pt idx="92">
                  <c:v>37</c:v>
                </c:pt>
                <c:pt idx="93">
                  <c:v>44</c:v>
                </c:pt>
                <c:pt idx="94">
                  <c:v>47</c:v>
                </c:pt>
                <c:pt idx="95">
                  <c:v>47</c:v>
                </c:pt>
                <c:pt idx="96">
                  <c:v>48</c:v>
                </c:pt>
                <c:pt idx="97">
                  <c:v>48</c:v>
                </c:pt>
                <c:pt idx="98">
                  <c:v>47</c:v>
                </c:pt>
                <c:pt idx="99">
                  <c:v>51</c:v>
                </c:pt>
                <c:pt idx="100">
                  <c:v>50</c:v>
                </c:pt>
                <c:pt idx="101">
                  <c:v>50</c:v>
                </c:pt>
                <c:pt idx="102">
                  <c:v>55</c:v>
                </c:pt>
                <c:pt idx="103">
                  <c:v>53</c:v>
                </c:pt>
                <c:pt idx="104">
                  <c:v>47</c:v>
                </c:pt>
                <c:pt idx="105">
                  <c:v>54</c:v>
                </c:pt>
                <c:pt idx="106">
                  <c:v>59</c:v>
                </c:pt>
                <c:pt idx="107">
                  <c:v>57</c:v>
                </c:pt>
                <c:pt idx="108">
                  <c:v>61</c:v>
                </c:pt>
                <c:pt idx="109">
                  <c:v>57</c:v>
                </c:pt>
                <c:pt idx="110">
                  <c:v>58</c:v>
                </c:pt>
                <c:pt idx="111">
                  <c:v>60</c:v>
                </c:pt>
                <c:pt idx="112">
                  <c:v>58</c:v>
                </c:pt>
                <c:pt idx="113">
                  <c:v>60</c:v>
                </c:pt>
                <c:pt idx="114">
                  <c:v>63</c:v>
                </c:pt>
                <c:pt idx="115">
                  <c:v>59</c:v>
                </c:pt>
                <c:pt idx="116">
                  <c:v>57</c:v>
                </c:pt>
                <c:pt idx="117">
                  <c:v>59</c:v>
                </c:pt>
                <c:pt idx="118">
                  <c:v>65</c:v>
                </c:pt>
                <c:pt idx="119">
                  <c:v>68</c:v>
                </c:pt>
                <c:pt idx="120">
                  <c:v>67</c:v>
                </c:pt>
                <c:pt idx="121">
                  <c:v>63</c:v>
                </c:pt>
                <c:pt idx="122">
                  <c:v>68</c:v>
                </c:pt>
                <c:pt idx="123">
                  <c:v>70</c:v>
                </c:pt>
                <c:pt idx="124">
                  <c:v>66</c:v>
                </c:pt>
                <c:pt idx="125">
                  <c:v>71</c:v>
                </c:pt>
                <c:pt idx="126">
                  <c:v>72</c:v>
                </c:pt>
                <c:pt idx="127">
                  <c:v>70</c:v>
                </c:pt>
                <c:pt idx="128">
                  <c:v>64</c:v>
                </c:pt>
                <c:pt idx="129">
                  <c:v>66</c:v>
                </c:pt>
                <c:pt idx="130">
                  <c:v>75</c:v>
                </c:pt>
                <c:pt idx="131">
                  <c:v>75</c:v>
                </c:pt>
                <c:pt idx="132">
                  <c:v>75</c:v>
                </c:pt>
                <c:pt idx="133">
                  <c:v>75</c:v>
                </c:pt>
                <c:pt idx="134">
                  <c:v>77</c:v>
                </c:pt>
                <c:pt idx="135">
                  <c:v>71</c:v>
                </c:pt>
                <c:pt idx="136">
                  <c:v>73</c:v>
                </c:pt>
                <c:pt idx="137">
                  <c:v>76</c:v>
                </c:pt>
                <c:pt idx="138">
                  <c:v>77</c:v>
                </c:pt>
                <c:pt idx="139">
                  <c:v>80</c:v>
                </c:pt>
                <c:pt idx="140">
                  <c:v>74</c:v>
                </c:pt>
                <c:pt idx="141">
                  <c:v>80</c:v>
                </c:pt>
                <c:pt idx="142">
                  <c:v>90</c:v>
                </c:pt>
                <c:pt idx="143">
                  <c:v>94</c:v>
                </c:pt>
                <c:pt idx="144">
                  <c:v>85</c:v>
                </c:pt>
                <c:pt idx="145">
                  <c:v>87</c:v>
                </c:pt>
                <c:pt idx="146">
                  <c:v>87</c:v>
                </c:pt>
                <c:pt idx="147">
                  <c:v>85</c:v>
                </c:pt>
                <c:pt idx="148">
                  <c:v>86</c:v>
                </c:pt>
                <c:pt idx="149">
                  <c:v>86</c:v>
                </c:pt>
                <c:pt idx="150">
                  <c:v>89</c:v>
                </c:pt>
                <c:pt idx="151">
                  <c:v>90</c:v>
                </c:pt>
                <c:pt idx="152">
                  <c:v>76</c:v>
                </c:pt>
                <c:pt idx="153">
                  <c:v>87</c:v>
                </c:pt>
                <c:pt idx="154">
                  <c:v>91</c:v>
                </c:pt>
                <c:pt idx="155">
                  <c:v>92</c:v>
                </c:pt>
                <c:pt idx="156">
                  <c:v>91</c:v>
                </c:pt>
                <c:pt idx="157">
                  <c:v>90</c:v>
                </c:pt>
                <c:pt idx="158">
                  <c:v>92</c:v>
                </c:pt>
                <c:pt idx="159">
                  <c:v>90</c:v>
                </c:pt>
                <c:pt idx="160">
                  <c:v>91</c:v>
                </c:pt>
                <c:pt idx="161">
                  <c:v>86</c:v>
                </c:pt>
                <c:pt idx="162">
                  <c:v>93</c:v>
                </c:pt>
                <c:pt idx="163">
                  <c:v>90</c:v>
                </c:pt>
                <c:pt idx="164">
                  <c:v>75</c:v>
                </c:pt>
                <c:pt idx="165">
                  <c:v>88</c:v>
                </c:pt>
                <c:pt idx="166">
                  <c:v>94</c:v>
                </c:pt>
                <c:pt idx="167">
                  <c:v>90</c:v>
                </c:pt>
                <c:pt idx="168">
                  <c:v>93</c:v>
                </c:pt>
                <c:pt idx="169">
                  <c:v>92</c:v>
                </c:pt>
                <c:pt idx="170">
                  <c:v>91</c:v>
                </c:pt>
                <c:pt idx="171">
                  <c:v>100</c:v>
                </c:pt>
                <c:pt idx="172">
                  <c:v>94</c:v>
                </c:pt>
                <c:pt idx="173">
                  <c:v>96</c:v>
                </c:pt>
                <c:pt idx="174">
                  <c:v>97</c:v>
                </c:pt>
                <c:pt idx="175">
                  <c:v>91</c:v>
                </c:pt>
                <c:pt idx="176">
                  <c:v>78</c:v>
                </c:pt>
              </c:numCache>
            </c:numRef>
          </c:val>
          <c:smooth val="0"/>
          <c:extLst>
            <c:ext xmlns:c16="http://schemas.microsoft.com/office/drawing/2014/chart" uri="{C3380CC4-5D6E-409C-BE32-E72D297353CC}">
              <c16:uniqueId val="{00000000-F130-7F40-97AC-2043B28011FE}"/>
            </c:ext>
          </c:extLst>
        </c:ser>
        <c:ser>
          <c:idx val="1"/>
          <c:order val="1"/>
          <c:tx>
            <c:strRef>
              <c:f>Sheet1!$C$1</c:f>
              <c:strCache>
                <c:ptCount val="1"/>
                <c:pt idx="0">
                  <c:v>Mercurial</c:v>
                </c:pt>
              </c:strCache>
            </c:strRef>
          </c:tx>
          <c:spPr>
            <a:ln w="28575" cap="rnd">
              <a:solidFill>
                <a:schemeClr val="accent2"/>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Sheet1!$C$2:$C$178</c:f>
              <c:numCache>
                <c:formatCode>General</c:formatCode>
                <c:ptCount val="177"/>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2</c:v>
                </c:pt>
                <c:pt idx="22">
                  <c:v>1</c:v>
                </c:pt>
                <c:pt idx="23">
                  <c:v>2</c:v>
                </c:pt>
                <c:pt idx="24">
                  <c:v>2</c:v>
                </c:pt>
                <c:pt idx="25">
                  <c:v>2</c:v>
                </c:pt>
                <c:pt idx="26">
                  <c:v>3</c:v>
                </c:pt>
                <c:pt idx="27">
                  <c:v>2</c:v>
                </c:pt>
                <c:pt idx="28">
                  <c:v>3</c:v>
                </c:pt>
                <c:pt idx="29">
                  <c:v>3</c:v>
                </c:pt>
                <c:pt idx="30">
                  <c:v>3</c:v>
                </c:pt>
                <c:pt idx="31">
                  <c:v>3</c:v>
                </c:pt>
                <c:pt idx="32">
                  <c:v>3</c:v>
                </c:pt>
                <c:pt idx="33">
                  <c:v>3</c:v>
                </c:pt>
                <c:pt idx="34">
                  <c:v>3</c:v>
                </c:pt>
                <c:pt idx="35">
                  <c:v>4</c:v>
                </c:pt>
                <c:pt idx="36">
                  <c:v>4</c:v>
                </c:pt>
                <c:pt idx="37">
                  <c:v>4</c:v>
                </c:pt>
                <c:pt idx="38">
                  <c:v>4</c:v>
                </c:pt>
                <c:pt idx="39">
                  <c:v>4</c:v>
                </c:pt>
                <c:pt idx="40">
                  <c:v>4</c:v>
                </c:pt>
                <c:pt idx="41">
                  <c:v>4</c:v>
                </c:pt>
                <c:pt idx="42">
                  <c:v>4</c:v>
                </c:pt>
                <c:pt idx="43">
                  <c:v>4</c:v>
                </c:pt>
                <c:pt idx="44">
                  <c:v>4</c:v>
                </c:pt>
                <c:pt idx="45">
                  <c:v>4</c:v>
                </c:pt>
                <c:pt idx="46">
                  <c:v>4</c:v>
                </c:pt>
                <c:pt idx="47">
                  <c:v>5</c:v>
                </c:pt>
                <c:pt idx="48">
                  <c:v>5</c:v>
                </c:pt>
                <c:pt idx="49">
                  <c:v>5</c:v>
                </c:pt>
                <c:pt idx="50">
                  <c:v>5</c:v>
                </c:pt>
                <c:pt idx="51">
                  <c:v>5</c:v>
                </c:pt>
                <c:pt idx="52">
                  <c:v>6</c:v>
                </c:pt>
                <c:pt idx="53">
                  <c:v>5</c:v>
                </c:pt>
                <c:pt idx="54">
                  <c:v>5</c:v>
                </c:pt>
                <c:pt idx="55">
                  <c:v>5</c:v>
                </c:pt>
                <c:pt idx="56">
                  <c:v>5</c:v>
                </c:pt>
                <c:pt idx="57">
                  <c:v>5</c:v>
                </c:pt>
                <c:pt idx="58">
                  <c:v>5</c:v>
                </c:pt>
                <c:pt idx="59">
                  <c:v>7</c:v>
                </c:pt>
                <c:pt idx="60">
                  <c:v>7</c:v>
                </c:pt>
                <c:pt idx="61">
                  <c:v>7</c:v>
                </c:pt>
                <c:pt idx="62">
                  <c:v>6</c:v>
                </c:pt>
                <c:pt idx="63">
                  <c:v>6</c:v>
                </c:pt>
                <c:pt idx="64">
                  <c:v>6</c:v>
                </c:pt>
                <c:pt idx="65">
                  <c:v>6</c:v>
                </c:pt>
                <c:pt idx="66">
                  <c:v>6</c:v>
                </c:pt>
                <c:pt idx="67">
                  <c:v>6</c:v>
                </c:pt>
                <c:pt idx="68">
                  <c:v>6</c:v>
                </c:pt>
                <c:pt idx="69">
                  <c:v>6</c:v>
                </c:pt>
                <c:pt idx="70">
                  <c:v>7</c:v>
                </c:pt>
                <c:pt idx="71">
                  <c:v>7</c:v>
                </c:pt>
                <c:pt idx="72">
                  <c:v>7</c:v>
                </c:pt>
                <c:pt idx="73">
                  <c:v>7</c:v>
                </c:pt>
                <c:pt idx="74">
                  <c:v>6</c:v>
                </c:pt>
                <c:pt idx="75">
                  <c:v>6</c:v>
                </c:pt>
                <c:pt idx="76">
                  <c:v>7</c:v>
                </c:pt>
                <c:pt idx="77">
                  <c:v>7</c:v>
                </c:pt>
                <c:pt idx="78">
                  <c:v>7</c:v>
                </c:pt>
                <c:pt idx="79">
                  <c:v>7</c:v>
                </c:pt>
                <c:pt idx="80">
                  <c:v>6</c:v>
                </c:pt>
                <c:pt idx="81">
                  <c:v>6</c:v>
                </c:pt>
                <c:pt idx="82">
                  <c:v>6</c:v>
                </c:pt>
                <c:pt idx="83">
                  <c:v>6</c:v>
                </c:pt>
                <c:pt idx="84">
                  <c:v>7</c:v>
                </c:pt>
                <c:pt idx="85">
                  <c:v>7</c:v>
                </c:pt>
                <c:pt idx="86">
                  <c:v>7</c:v>
                </c:pt>
                <c:pt idx="87">
                  <c:v>7</c:v>
                </c:pt>
                <c:pt idx="88">
                  <c:v>7</c:v>
                </c:pt>
                <c:pt idx="89">
                  <c:v>6</c:v>
                </c:pt>
                <c:pt idx="90">
                  <c:v>6</c:v>
                </c:pt>
                <c:pt idx="91">
                  <c:v>6</c:v>
                </c:pt>
                <c:pt idx="92">
                  <c:v>5</c:v>
                </c:pt>
                <c:pt idx="93">
                  <c:v>5</c:v>
                </c:pt>
                <c:pt idx="94">
                  <c:v>6</c:v>
                </c:pt>
                <c:pt idx="95">
                  <c:v>6</c:v>
                </c:pt>
                <c:pt idx="96">
                  <c:v>6</c:v>
                </c:pt>
                <c:pt idx="97">
                  <c:v>5</c:v>
                </c:pt>
                <c:pt idx="98">
                  <c:v>5</c:v>
                </c:pt>
                <c:pt idx="99">
                  <c:v>5</c:v>
                </c:pt>
                <c:pt idx="100">
                  <c:v>5</c:v>
                </c:pt>
                <c:pt idx="101">
                  <c:v>5</c:v>
                </c:pt>
                <c:pt idx="102">
                  <c:v>5</c:v>
                </c:pt>
                <c:pt idx="103">
                  <c:v>5</c:v>
                </c:pt>
                <c:pt idx="104">
                  <c:v>4</c:v>
                </c:pt>
                <c:pt idx="105">
                  <c:v>5</c:v>
                </c:pt>
                <c:pt idx="106">
                  <c:v>4</c:v>
                </c:pt>
                <c:pt idx="107">
                  <c:v>5</c:v>
                </c:pt>
                <c:pt idx="108">
                  <c:v>5</c:v>
                </c:pt>
                <c:pt idx="109">
                  <c:v>4</c:v>
                </c:pt>
                <c:pt idx="110">
                  <c:v>5</c:v>
                </c:pt>
                <c:pt idx="111">
                  <c:v>4</c:v>
                </c:pt>
                <c:pt idx="112">
                  <c:v>4</c:v>
                </c:pt>
                <c:pt idx="113">
                  <c:v>4</c:v>
                </c:pt>
                <c:pt idx="114">
                  <c:v>4</c:v>
                </c:pt>
                <c:pt idx="115">
                  <c:v>4</c:v>
                </c:pt>
                <c:pt idx="116">
                  <c:v>3</c:v>
                </c:pt>
                <c:pt idx="117">
                  <c:v>4</c:v>
                </c:pt>
                <c:pt idx="118">
                  <c:v>4</c:v>
                </c:pt>
                <c:pt idx="119">
                  <c:v>4</c:v>
                </c:pt>
                <c:pt idx="120">
                  <c:v>4</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2</c:v>
                </c:pt>
                <c:pt idx="139">
                  <c:v>3</c:v>
                </c:pt>
                <c:pt idx="140">
                  <c:v>3</c:v>
                </c:pt>
                <c:pt idx="141">
                  <c:v>3</c:v>
                </c:pt>
                <c:pt idx="142">
                  <c:v>3</c:v>
                </c:pt>
                <c:pt idx="143">
                  <c:v>3</c:v>
                </c:pt>
                <c:pt idx="144">
                  <c:v>3</c:v>
                </c:pt>
                <c:pt idx="145">
                  <c:v>3</c:v>
                </c:pt>
                <c:pt idx="146">
                  <c:v>2</c:v>
                </c:pt>
                <c:pt idx="147">
                  <c:v>2</c:v>
                </c:pt>
                <c:pt idx="148">
                  <c:v>3</c:v>
                </c:pt>
                <c:pt idx="149">
                  <c:v>2</c:v>
                </c:pt>
                <c:pt idx="150">
                  <c:v>3</c:v>
                </c:pt>
                <c:pt idx="151">
                  <c:v>2</c:v>
                </c:pt>
                <c:pt idx="152">
                  <c:v>2</c:v>
                </c:pt>
                <c:pt idx="153">
                  <c:v>2</c:v>
                </c:pt>
                <c:pt idx="154">
                  <c:v>3</c:v>
                </c:pt>
                <c:pt idx="155">
                  <c:v>3</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numCache>
            </c:numRef>
          </c:val>
          <c:smooth val="0"/>
          <c:extLst>
            <c:ext xmlns:c16="http://schemas.microsoft.com/office/drawing/2014/chart" uri="{C3380CC4-5D6E-409C-BE32-E72D297353CC}">
              <c16:uniqueId val="{00000001-F130-7F40-97AC-2043B28011FE}"/>
            </c:ext>
          </c:extLst>
        </c:ser>
        <c:ser>
          <c:idx val="2"/>
          <c:order val="2"/>
          <c:tx>
            <c:strRef>
              <c:f>Sheet1!$D$1</c:f>
              <c:strCache>
                <c:ptCount val="1"/>
                <c:pt idx="0">
                  <c:v>Subversion</c:v>
                </c:pt>
              </c:strCache>
            </c:strRef>
          </c:tx>
          <c:spPr>
            <a:ln w="28575" cap="rnd">
              <a:solidFill>
                <a:schemeClr val="accent3"/>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Sheet1!$D$2:$D$178</c:f>
              <c:numCache>
                <c:formatCode>General</c:formatCode>
                <c:ptCount val="177"/>
                <c:pt idx="0">
                  <c:v>33</c:v>
                </c:pt>
                <c:pt idx="1">
                  <c:v>38</c:v>
                </c:pt>
                <c:pt idx="2">
                  <c:v>40</c:v>
                </c:pt>
                <c:pt idx="3">
                  <c:v>40</c:v>
                </c:pt>
                <c:pt idx="4">
                  <c:v>40</c:v>
                </c:pt>
                <c:pt idx="5">
                  <c:v>40</c:v>
                </c:pt>
                <c:pt idx="6">
                  <c:v>41</c:v>
                </c:pt>
                <c:pt idx="7">
                  <c:v>43</c:v>
                </c:pt>
                <c:pt idx="8">
                  <c:v>39</c:v>
                </c:pt>
                <c:pt idx="9">
                  <c:v>43</c:v>
                </c:pt>
                <c:pt idx="10">
                  <c:v>47</c:v>
                </c:pt>
                <c:pt idx="11">
                  <c:v>47</c:v>
                </c:pt>
                <c:pt idx="12">
                  <c:v>46</c:v>
                </c:pt>
                <c:pt idx="13">
                  <c:v>48</c:v>
                </c:pt>
                <c:pt idx="14">
                  <c:v>53</c:v>
                </c:pt>
                <c:pt idx="15">
                  <c:v>52</c:v>
                </c:pt>
                <c:pt idx="16">
                  <c:v>55</c:v>
                </c:pt>
                <c:pt idx="17">
                  <c:v>55</c:v>
                </c:pt>
                <c:pt idx="18">
                  <c:v>55</c:v>
                </c:pt>
                <c:pt idx="19">
                  <c:v>58</c:v>
                </c:pt>
                <c:pt idx="20">
                  <c:v>52</c:v>
                </c:pt>
                <c:pt idx="21">
                  <c:v>57</c:v>
                </c:pt>
                <c:pt idx="22">
                  <c:v>60</c:v>
                </c:pt>
                <c:pt idx="23">
                  <c:v>60</c:v>
                </c:pt>
                <c:pt idx="24">
                  <c:v>58</c:v>
                </c:pt>
                <c:pt idx="25">
                  <c:v>57</c:v>
                </c:pt>
                <c:pt idx="26">
                  <c:v>58</c:v>
                </c:pt>
                <c:pt idx="27">
                  <c:v>60</c:v>
                </c:pt>
                <c:pt idx="28">
                  <c:v>60</c:v>
                </c:pt>
                <c:pt idx="29">
                  <c:v>58</c:v>
                </c:pt>
                <c:pt idx="30">
                  <c:v>61</c:v>
                </c:pt>
                <c:pt idx="31">
                  <c:v>58</c:v>
                </c:pt>
                <c:pt idx="32">
                  <c:v>51</c:v>
                </c:pt>
                <c:pt idx="33">
                  <c:v>53</c:v>
                </c:pt>
                <c:pt idx="34">
                  <c:v>52</c:v>
                </c:pt>
                <c:pt idx="35">
                  <c:v>52</c:v>
                </c:pt>
                <c:pt idx="36">
                  <c:v>56</c:v>
                </c:pt>
                <c:pt idx="37">
                  <c:v>53</c:v>
                </c:pt>
                <c:pt idx="38">
                  <c:v>56</c:v>
                </c:pt>
                <c:pt idx="39">
                  <c:v>61</c:v>
                </c:pt>
                <c:pt idx="40">
                  <c:v>55</c:v>
                </c:pt>
                <c:pt idx="41">
                  <c:v>55</c:v>
                </c:pt>
                <c:pt idx="42">
                  <c:v>56</c:v>
                </c:pt>
                <c:pt idx="43">
                  <c:v>53</c:v>
                </c:pt>
                <c:pt idx="44">
                  <c:v>51</c:v>
                </c:pt>
                <c:pt idx="45">
                  <c:v>52</c:v>
                </c:pt>
                <c:pt idx="46">
                  <c:v>58</c:v>
                </c:pt>
                <c:pt idx="47">
                  <c:v>58</c:v>
                </c:pt>
                <c:pt idx="48">
                  <c:v>57</c:v>
                </c:pt>
                <c:pt idx="49">
                  <c:v>52</c:v>
                </c:pt>
                <c:pt idx="50">
                  <c:v>54</c:v>
                </c:pt>
                <c:pt idx="51">
                  <c:v>56</c:v>
                </c:pt>
                <c:pt idx="52">
                  <c:v>52</c:v>
                </c:pt>
                <c:pt idx="53">
                  <c:v>52</c:v>
                </c:pt>
                <c:pt idx="54">
                  <c:v>51</c:v>
                </c:pt>
                <c:pt idx="55">
                  <c:v>51</c:v>
                </c:pt>
                <c:pt idx="56">
                  <c:v>47</c:v>
                </c:pt>
                <c:pt idx="57">
                  <c:v>48</c:v>
                </c:pt>
                <c:pt idx="58">
                  <c:v>50</c:v>
                </c:pt>
                <c:pt idx="59">
                  <c:v>52</c:v>
                </c:pt>
                <c:pt idx="60">
                  <c:v>50</c:v>
                </c:pt>
                <c:pt idx="61">
                  <c:v>48</c:v>
                </c:pt>
                <c:pt idx="62">
                  <c:v>52</c:v>
                </c:pt>
                <c:pt idx="63">
                  <c:v>47</c:v>
                </c:pt>
                <c:pt idx="64">
                  <c:v>45</c:v>
                </c:pt>
                <c:pt idx="65">
                  <c:v>45</c:v>
                </c:pt>
                <c:pt idx="66">
                  <c:v>44</c:v>
                </c:pt>
                <c:pt idx="67">
                  <c:v>44</c:v>
                </c:pt>
                <c:pt idx="68">
                  <c:v>40</c:v>
                </c:pt>
                <c:pt idx="69">
                  <c:v>40</c:v>
                </c:pt>
                <c:pt idx="70">
                  <c:v>41</c:v>
                </c:pt>
                <c:pt idx="71">
                  <c:v>42</c:v>
                </c:pt>
                <c:pt idx="72">
                  <c:v>41</c:v>
                </c:pt>
                <c:pt idx="73">
                  <c:v>38</c:v>
                </c:pt>
                <c:pt idx="74">
                  <c:v>39</c:v>
                </c:pt>
                <c:pt idx="75">
                  <c:v>38</c:v>
                </c:pt>
                <c:pt idx="76">
                  <c:v>38</c:v>
                </c:pt>
                <c:pt idx="77">
                  <c:v>36</c:v>
                </c:pt>
                <c:pt idx="78">
                  <c:v>36</c:v>
                </c:pt>
                <c:pt idx="79">
                  <c:v>37</c:v>
                </c:pt>
                <c:pt idx="80">
                  <c:v>32</c:v>
                </c:pt>
                <c:pt idx="81">
                  <c:v>33</c:v>
                </c:pt>
                <c:pt idx="82">
                  <c:v>35</c:v>
                </c:pt>
                <c:pt idx="83">
                  <c:v>35</c:v>
                </c:pt>
                <c:pt idx="84">
                  <c:v>32</c:v>
                </c:pt>
                <c:pt idx="85">
                  <c:v>33</c:v>
                </c:pt>
                <c:pt idx="86">
                  <c:v>31</c:v>
                </c:pt>
                <c:pt idx="87">
                  <c:v>32</c:v>
                </c:pt>
                <c:pt idx="88">
                  <c:v>31</c:v>
                </c:pt>
                <c:pt idx="89">
                  <c:v>30</c:v>
                </c:pt>
                <c:pt idx="90">
                  <c:v>29</c:v>
                </c:pt>
                <c:pt idx="91">
                  <c:v>28</c:v>
                </c:pt>
                <c:pt idx="92">
                  <c:v>23</c:v>
                </c:pt>
                <c:pt idx="93">
                  <c:v>27</c:v>
                </c:pt>
                <c:pt idx="94">
                  <c:v>26</c:v>
                </c:pt>
                <c:pt idx="95">
                  <c:v>26</c:v>
                </c:pt>
                <c:pt idx="96">
                  <c:v>27</c:v>
                </c:pt>
                <c:pt idx="97">
                  <c:v>25</c:v>
                </c:pt>
                <c:pt idx="98">
                  <c:v>25</c:v>
                </c:pt>
                <c:pt idx="99">
                  <c:v>26</c:v>
                </c:pt>
                <c:pt idx="100">
                  <c:v>24</c:v>
                </c:pt>
                <c:pt idx="101">
                  <c:v>24</c:v>
                </c:pt>
                <c:pt idx="102">
                  <c:v>25</c:v>
                </c:pt>
                <c:pt idx="103">
                  <c:v>23</c:v>
                </c:pt>
                <c:pt idx="104">
                  <c:v>20</c:v>
                </c:pt>
                <c:pt idx="105">
                  <c:v>22</c:v>
                </c:pt>
                <c:pt idx="106">
                  <c:v>23</c:v>
                </c:pt>
                <c:pt idx="107">
                  <c:v>22</c:v>
                </c:pt>
                <c:pt idx="108">
                  <c:v>23</c:v>
                </c:pt>
                <c:pt idx="109">
                  <c:v>21</c:v>
                </c:pt>
                <c:pt idx="110">
                  <c:v>20</c:v>
                </c:pt>
                <c:pt idx="111">
                  <c:v>20</c:v>
                </c:pt>
                <c:pt idx="112">
                  <c:v>19</c:v>
                </c:pt>
                <c:pt idx="113">
                  <c:v>20</c:v>
                </c:pt>
                <c:pt idx="114">
                  <c:v>20</c:v>
                </c:pt>
                <c:pt idx="115">
                  <c:v>18</c:v>
                </c:pt>
                <c:pt idx="116">
                  <c:v>16</c:v>
                </c:pt>
                <c:pt idx="117">
                  <c:v>17</c:v>
                </c:pt>
                <c:pt idx="118">
                  <c:v>18</c:v>
                </c:pt>
                <c:pt idx="119">
                  <c:v>18</c:v>
                </c:pt>
                <c:pt idx="120">
                  <c:v>17</c:v>
                </c:pt>
                <c:pt idx="121">
                  <c:v>16</c:v>
                </c:pt>
                <c:pt idx="122">
                  <c:v>17</c:v>
                </c:pt>
                <c:pt idx="123">
                  <c:v>17</c:v>
                </c:pt>
                <c:pt idx="124">
                  <c:v>15</c:v>
                </c:pt>
                <c:pt idx="125">
                  <c:v>16</c:v>
                </c:pt>
                <c:pt idx="126">
                  <c:v>15</c:v>
                </c:pt>
                <c:pt idx="127">
                  <c:v>15</c:v>
                </c:pt>
                <c:pt idx="128">
                  <c:v>13</c:v>
                </c:pt>
                <c:pt idx="129">
                  <c:v>13</c:v>
                </c:pt>
                <c:pt idx="130">
                  <c:v>14</c:v>
                </c:pt>
                <c:pt idx="131">
                  <c:v>14</c:v>
                </c:pt>
                <c:pt idx="132">
                  <c:v>14</c:v>
                </c:pt>
                <c:pt idx="133">
                  <c:v>13</c:v>
                </c:pt>
                <c:pt idx="134">
                  <c:v>14</c:v>
                </c:pt>
                <c:pt idx="135">
                  <c:v>12</c:v>
                </c:pt>
                <c:pt idx="136">
                  <c:v>13</c:v>
                </c:pt>
                <c:pt idx="137">
                  <c:v>12</c:v>
                </c:pt>
                <c:pt idx="138">
                  <c:v>12</c:v>
                </c:pt>
                <c:pt idx="139">
                  <c:v>12</c:v>
                </c:pt>
                <c:pt idx="140">
                  <c:v>11</c:v>
                </c:pt>
                <c:pt idx="141">
                  <c:v>11</c:v>
                </c:pt>
                <c:pt idx="142">
                  <c:v>12</c:v>
                </c:pt>
                <c:pt idx="143">
                  <c:v>12</c:v>
                </c:pt>
                <c:pt idx="144">
                  <c:v>11</c:v>
                </c:pt>
                <c:pt idx="145">
                  <c:v>11</c:v>
                </c:pt>
                <c:pt idx="146">
                  <c:v>11</c:v>
                </c:pt>
                <c:pt idx="147">
                  <c:v>10</c:v>
                </c:pt>
                <c:pt idx="148">
                  <c:v>10</c:v>
                </c:pt>
                <c:pt idx="149">
                  <c:v>10</c:v>
                </c:pt>
                <c:pt idx="150">
                  <c:v>10</c:v>
                </c:pt>
                <c:pt idx="151">
                  <c:v>10</c:v>
                </c:pt>
                <c:pt idx="152">
                  <c:v>9</c:v>
                </c:pt>
                <c:pt idx="153">
                  <c:v>9</c:v>
                </c:pt>
                <c:pt idx="154">
                  <c:v>9</c:v>
                </c:pt>
                <c:pt idx="155">
                  <c:v>9</c:v>
                </c:pt>
                <c:pt idx="156">
                  <c:v>9</c:v>
                </c:pt>
                <c:pt idx="157">
                  <c:v>9</c:v>
                </c:pt>
                <c:pt idx="158">
                  <c:v>9</c:v>
                </c:pt>
                <c:pt idx="159">
                  <c:v>8</c:v>
                </c:pt>
                <c:pt idx="160">
                  <c:v>8</c:v>
                </c:pt>
                <c:pt idx="161">
                  <c:v>8</c:v>
                </c:pt>
                <c:pt idx="162">
                  <c:v>8</c:v>
                </c:pt>
                <c:pt idx="163">
                  <c:v>8</c:v>
                </c:pt>
                <c:pt idx="164">
                  <c:v>7</c:v>
                </c:pt>
                <c:pt idx="165">
                  <c:v>8</c:v>
                </c:pt>
                <c:pt idx="166">
                  <c:v>8</c:v>
                </c:pt>
                <c:pt idx="167">
                  <c:v>7</c:v>
                </c:pt>
                <c:pt idx="168">
                  <c:v>7</c:v>
                </c:pt>
                <c:pt idx="169">
                  <c:v>7</c:v>
                </c:pt>
                <c:pt idx="170">
                  <c:v>7</c:v>
                </c:pt>
                <c:pt idx="171">
                  <c:v>7</c:v>
                </c:pt>
                <c:pt idx="172">
                  <c:v>7</c:v>
                </c:pt>
                <c:pt idx="173">
                  <c:v>7</c:v>
                </c:pt>
                <c:pt idx="174">
                  <c:v>7</c:v>
                </c:pt>
                <c:pt idx="175">
                  <c:v>6</c:v>
                </c:pt>
                <c:pt idx="176">
                  <c:v>6</c:v>
                </c:pt>
              </c:numCache>
            </c:numRef>
          </c:val>
          <c:smooth val="0"/>
          <c:extLst>
            <c:ext xmlns:c16="http://schemas.microsoft.com/office/drawing/2014/chart" uri="{C3380CC4-5D6E-409C-BE32-E72D297353CC}">
              <c16:uniqueId val="{00000002-F130-7F40-97AC-2043B28011FE}"/>
            </c:ext>
          </c:extLst>
        </c:ser>
        <c:ser>
          <c:idx val="3"/>
          <c:order val="3"/>
          <c:tx>
            <c:strRef>
              <c:f>Sheet1!$E$1</c:f>
              <c:strCache>
                <c:ptCount val="1"/>
                <c:pt idx="0">
                  <c:v>CVS</c:v>
                </c:pt>
              </c:strCache>
            </c:strRef>
          </c:tx>
          <c:spPr>
            <a:ln w="28575" cap="rnd">
              <a:solidFill>
                <a:schemeClr val="accent4"/>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Sheet1!$E$2:$E$178</c:f>
              <c:numCache>
                <c:formatCode>General</c:formatCode>
                <c:ptCount val="177"/>
                <c:pt idx="0">
                  <c:v>25</c:v>
                </c:pt>
                <c:pt idx="1">
                  <c:v>26</c:v>
                </c:pt>
                <c:pt idx="2">
                  <c:v>28</c:v>
                </c:pt>
                <c:pt idx="3">
                  <c:v>25</c:v>
                </c:pt>
                <c:pt idx="4">
                  <c:v>25</c:v>
                </c:pt>
                <c:pt idx="5">
                  <c:v>22</c:v>
                </c:pt>
                <c:pt idx="6">
                  <c:v>24</c:v>
                </c:pt>
                <c:pt idx="7">
                  <c:v>22</c:v>
                </c:pt>
                <c:pt idx="8">
                  <c:v>20</c:v>
                </c:pt>
                <c:pt idx="9">
                  <c:v>20</c:v>
                </c:pt>
                <c:pt idx="10">
                  <c:v>20</c:v>
                </c:pt>
                <c:pt idx="11">
                  <c:v>19</c:v>
                </c:pt>
                <c:pt idx="12">
                  <c:v>18</c:v>
                </c:pt>
                <c:pt idx="13">
                  <c:v>17</c:v>
                </c:pt>
                <c:pt idx="14">
                  <c:v>18</c:v>
                </c:pt>
                <c:pt idx="15">
                  <c:v>17</c:v>
                </c:pt>
                <c:pt idx="16">
                  <c:v>17</c:v>
                </c:pt>
                <c:pt idx="17">
                  <c:v>15</c:v>
                </c:pt>
                <c:pt idx="18">
                  <c:v>15</c:v>
                </c:pt>
                <c:pt idx="19">
                  <c:v>14</c:v>
                </c:pt>
                <c:pt idx="20">
                  <c:v>12</c:v>
                </c:pt>
                <c:pt idx="21">
                  <c:v>13</c:v>
                </c:pt>
                <c:pt idx="22">
                  <c:v>14</c:v>
                </c:pt>
                <c:pt idx="23">
                  <c:v>13</c:v>
                </c:pt>
                <c:pt idx="24">
                  <c:v>12</c:v>
                </c:pt>
                <c:pt idx="25">
                  <c:v>12</c:v>
                </c:pt>
                <c:pt idx="26">
                  <c:v>12</c:v>
                </c:pt>
                <c:pt idx="27">
                  <c:v>12</c:v>
                </c:pt>
                <c:pt idx="28">
                  <c:v>10</c:v>
                </c:pt>
                <c:pt idx="29">
                  <c:v>10</c:v>
                </c:pt>
                <c:pt idx="30">
                  <c:v>11</c:v>
                </c:pt>
                <c:pt idx="31">
                  <c:v>10</c:v>
                </c:pt>
                <c:pt idx="32">
                  <c:v>8</c:v>
                </c:pt>
                <c:pt idx="33">
                  <c:v>9</c:v>
                </c:pt>
                <c:pt idx="34">
                  <c:v>8</c:v>
                </c:pt>
                <c:pt idx="35">
                  <c:v>8</c:v>
                </c:pt>
                <c:pt idx="36">
                  <c:v>8</c:v>
                </c:pt>
                <c:pt idx="37">
                  <c:v>8</c:v>
                </c:pt>
                <c:pt idx="38">
                  <c:v>7</c:v>
                </c:pt>
                <c:pt idx="39">
                  <c:v>7</c:v>
                </c:pt>
                <c:pt idx="40">
                  <c:v>7</c:v>
                </c:pt>
                <c:pt idx="41">
                  <c:v>6</c:v>
                </c:pt>
                <c:pt idx="42">
                  <c:v>6</c:v>
                </c:pt>
                <c:pt idx="43">
                  <c:v>6</c:v>
                </c:pt>
                <c:pt idx="44">
                  <c:v>5</c:v>
                </c:pt>
                <c:pt idx="45">
                  <c:v>5</c:v>
                </c:pt>
                <c:pt idx="46">
                  <c:v>6</c:v>
                </c:pt>
                <c:pt idx="47">
                  <c:v>6</c:v>
                </c:pt>
                <c:pt idx="48">
                  <c:v>5</c:v>
                </c:pt>
                <c:pt idx="49">
                  <c:v>5</c:v>
                </c:pt>
                <c:pt idx="50">
                  <c:v>5</c:v>
                </c:pt>
                <c:pt idx="51">
                  <c:v>5</c:v>
                </c:pt>
                <c:pt idx="52">
                  <c:v>5</c:v>
                </c:pt>
                <c:pt idx="53">
                  <c:v>4</c:v>
                </c:pt>
                <c:pt idx="54">
                  <c:v>4</c:v>
                </c:pt>
                <c:pt idx="55">
                  <c:v>4</c:v>
                </c:pt>
                <c:pt idx="56">
                  <c:v>4</c:v>
                </c:pt>
                <c:pt idx="57">
                  <c:v>4</c:v>
                </c:pt>
                <c:pt idx="58">
                  <c:v>4</c:v>
                </c:pt>
                <c:pt idx="59">
                  <c:v>4</c:v>
                </c:pt>
                <c:pt idx="60">
                  <c:v>4</c:v>
                </c:pt>
                <c:pt idx="61">
                  <c:v>3</c:v>
                </c:pt>
                <c:pt idx="62">
                  <c:v>4</c:v>
                </c:pt>
                <c:pt idx="63">
                  <c:v>3</c:v>
                </c:pt>
                <c:pt idx="64">
                  <c:v>3</c:v>
                </c:pt>
                <c:pt idx="65">
                  <c:v>3</c:v>
                </c:pt>
                <c:pt idx="66">
                  <c:v>3</c:v>
                </c:pt>
                <c:pt idx="67">
                  <c:v>3</c:v>
                </c:pt>
                <c:pt idx="68">
                  <c:v>3</c:v>
                </c:pt>
                <c:pt idx="69">
                  <c:v>2</c:v>
                </c:pt>
                <c:pt idx="70">
                  <c:v>3</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0</c:v>
                </c:pt>
                <c:pt idx="137">
                  <c:v>1</c:v>
                </c:pt>
                <c:pt idx="138">
                  <c:v>0</c:v>
                </c:pt>
                <c:pt idx="139">
                  <c:v>0</c:v>
                </c:pt>
                <c:pt idx="140">
                  <c:v>0</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numCache>
            </c:numRef>
          </c:val>
          <c:smooth val="0"/>
          <c:extLst>
            <c:ext xmlns:c16="http://schemas.microsoft.com/office/drawing/2014/chart" uri="{C3380CC4-5D6E-409C-BE32-E72D297353CC}">
              <c16:uniqueId val="{00000003-F130-7F40-97AC-2043B28011FE}"/>
            </c:ext>
          </c:extLst>
        </c:ser>
        <c:dLbls>
          <c:showLegendKey val="0"/>
          <c:showVal val="0"/>
          <c:showCatName val="0"/>
          <c:showSerName val="0"/>
          <c:showPercent val="0"/>
          <c:showBubbleSize val="0"/>
        </c:dLbls>
        <c:smooth val="0"/>
        <c:axId val="900012831"/>
        <c:axId val="899809199"/>
      </c:lineChart>
      <c:dateAx>
        <c:axId val="90001283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809199"/>
        <c:crosses val="autoZero"/>
        <c:auto val="1"/>
        <c:lblOffset val="100"/>
        <c:baseTimeUnit val="months"/>
      </c:dateAx>
      <c:valAx>
        <c:axId val="899809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01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ata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56.svg"/><Relationship Id="rId11" Type="http://schemas.openxmlformats.org/officeDocument/2006/relationships/image" Target="../media/image76.png"/><Relationship Id="rId5" Type="http://schemas.openxmlformats.org/officeDocument/2006/relationships/image" Target="../media/image55.png"/><Relationship Id="rId10" Type="http://schemas.openxmlformats.org/officeDocument/2006/relationships/image" Target="../media/image75.svg"/><Relationship Id="rId4" Type="http://schemas.openxmlformats.org/officeDocument/2006/relationships/image" Target="../media/image71.svg"/><Relationship Id="rId9" Type="http://schemas.openxmlformats.org/officeDocument/2006/relationships/image" Target="../media/image74.png"/></Relationships>
</file>

<file path=ppt/diagrams/_rels/data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56.svg"/><Relationship Id="rId11" Type="http://schemas.openxmlformats.org/officeDocument/2006/relationships/image" Target="../media/image76.png"/><Relationship Id="rId5" Type="http://schemas.openxmlformats.org/officeDocument/2006/relationships/image" Target="../media/image55.png"/><Relationship Id="rId10" Type="http://schemas.openxmlformats.org/officeDocument/2006/relationships/image" Target="../media/image75.svg"/><Relationship Id="rId4" Type="http://schemas.openxmlformats.org/officeDocument/2006/relationships/image" Target="../media/image71.svg"/><Relationship Id="rId9" Type="http://schemas.openxmlformats.org/officeDocument/2006/relationships/image" Target="../media/image7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2023-10-15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rends.google.com/trends/explore?date=all&amp;q=%2Fm%2F012ct9,%2Fm%2F09d6g&amp;hl=en-US&amp;tz=&amp;tz="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trends.google.com/trends/explore?date=2005-04-01%202019-12-23&amp;q=%2Fm%2F05vqwg,%2Fm%2F08441_,%2Fm%2F012ct9,%2Fm%2F09d6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Thanks for joining me today for something a little bit different, a history talk. This is not a technical talk, so I encourage you to just sit back and relax. My goal is to cover over fifty years of version control history in ~45 minutes to leave time for questions/comments.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 Even with punch cards.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post from Torvalds in October 2006 to the git mailing list explaining how BitKeeper influenced him to NOT make a BitKeeper clone. He respected </a:t>
            </a:r>
            <a:r>
              <a:rPr lang="en-US" dirty="0" err="1"/>
              <a:t>McVoy’s</a:t>
            </a:r>
            <a:r>
              <a:rPr lang="en-US" dirty="0"/>
              <a:t> work with BitKeeper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BitKeeper.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BitKeeper,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won.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don’t have time to dive into it, but Git wasn't the only version control system to emerge from the ashes of the BitKeeper fallout. There was also Mercurial. The extremely short versions is that it was announced about two weeks after Git and that was two weeks too late.</a:t>
            </a:r>
          </a:p>
        </p:txBody>
      </p:sp>
      <p:sp>
        <p:nvSpPr>
          <p:cNvPr id="4" name="Slide Number Placeholder 3"/>
          <p:cNvSpPr>
            <a:spLocks noGrp="1"/>
          </p:cNvSpPr>
          <p:nvPr>
            <p:ph type="sldNum" sz="quarter" idx="5"/>
          </p:nvPr>
        </p:nvSpPr>
        <p:spPr/>
        <p:txBody>
          <a:bodyPr/>
          <a:lstStyle/>
          <a:p>
            <a:fld id="{5E6354DD-F6CC-EB42-9131-304FDA262AAF}" type="slidenum">
              <a:rPr lang="en-US" smtClean="0"/>
              <a:t>108</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BitKeeper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back your original deck, compiled deck, and printed output.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a:t>
            </a:r>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you all for joining me today for a slice of history. And a special thanks to the organizers. I was supposed to give this talk in 2020. That of course didn’t happen. Then I was I asked to fill in for another speaker in 2021, but had to pass because of a death in the family. Third time was the charm though. I love giving this talk and I’m really happy that I got to bring to Momentum today. The slides are of course available on GitHub. I’ll be around for a bit to answer questions. Enjoy the rest of Momentum.</a:t>
            </a:r>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a:p>
            <a:r>
              <a:rPr lang="en-US" dirty="0"/>
              <a:t>(7 minutes)</a:t>
            </a:r>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 currently work remotely from Richmond, IN as a senior software engineer for </a:t>
            </a:r>
            <a:r>
              <a:rPr lang="en-US" sz="1200" b="0" kern="1200" dirty="0" err="1">
                <a:solidFill>
                  <a:schemeClr val="tx1"/>
                </a:solidFill>
                <a:effectLst/>
                <a:latin typeface="+mn-lt"/>
                <a:ea typeface="+mn-ea"/>
                <a:cs typeface="+mn-cs"/>
              </a:rPr>
              <a:t>GetThru</a:t>
            </a:r>
            <a:r>
              <a:rPr lang="en-US" sz="1200" b="0" kern="1200" dirty="0">
                <a:solidFill>
                  <a:schemeClr val="tx1"/>
                </a:solidFill>
                <a:effectLst/>
                <a:latin typeface="+mn-lt"/>
                <a:ea typeface="+mn-ea"/>
                <a:cs typeface="+mn-cs"/>
              </a:rPr>
              <a:t>. I’ve only been there a couple of weeks, but we’re a 100% Elixir shop. We send a lot of political text messages. I’m sorry about all the messages you’re going to get over the next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Outside of work I’m a father to two wonderful young girls, avid nerd, and damage my hearing with only the loudest of metal.</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 The first generation is defined by no networking, only versioning one file at a time, and locks.</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customizations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was the tech stack for the initial prototype.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2023,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a command.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I don't actually have a history minor.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a:t>
            </a:r>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he described how.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There are some occasional messages on it over the past few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last commits were in 2019.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a:p>
            <a:endParaRPr lang="en-US" dirty="0"/>
          </a:p>
          <a:p>
            <a:r>
              <a:rPr lang="en-US" dirty="0"/>
              <a:t>(&lt; 15 minutes)</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I actually have personal experience with this one. This is the oldest VCS that I have personal experience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5.10.1 on Feb 2, 2022.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pPr lvl="0"/>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retired from the Karlsruhe Institute of Technology in Germany in 2022.</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a:p>
            <a:endParaRPr lang="en-US" dirty="0"/>
          </a:p>
          <a:p>
            <a:r>
              <a:rPr lang="en-US" dirty="0"/>
              <a:t>(&lt; 20 </a:t>
            </a:r>
            <a:r>
              <a:rPr lang="en-US" dirty="0" err="1"/>
              <a:t>mintues</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Concurrent Versions System. I'm going to guess this is the point where a lot more people in attendance have used this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The website is still up to purchase it. I have no clue if it would still work, but if some brave soul wants to try spending their money, I would love to hear about it.</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going to guess that a large chunk of those in attendance have use Subversion, especially if you have over 10 years of experience.</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Blandy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r>
              <a:rPr lang="en-US" dirty="0">
                <a:hlinkClick r:id="rId3"/>
              </a:rPr>
              <a:t>https://trends.google.com/trends/explore?date=all&amp;q=%2Fm%2F012ct9,%2Fm%2F09d6g&amp;hl=en-US&amp;tz=&amp;tz=</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1.14.2 was released on April 12,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He still works at Google today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28 </a:t>
            </a:r>
            <a:r>
              <a:rPr lang="en-US" sz="1200" b="0" kern="1200" dirty="0" err="1">
                <a:solidFill>
                  <a:schemeClr val="tx1"/>
                </a:solidFill>
                <a:effectLst/>
                <a:latin typeface="+mn-lt"/>
                <a:ea typeface="+mn-ea"/>
                <a:cs typeface="+mn-cs"/>
              </a:rPr>
              <a:t>mintues</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have no personal experience with this tool, but, as we'll see, it's an incredibly important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 know I said we were not going to cover commercial version control options, but the history of git cannot be separated from BitKeeper. BitKeeper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BitKeeper.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a:t>BitKeeper itself was a product of </a:t>
            </a:r>
            <a:r>
              <a:rPr lang="en-US" dirty="0" err="1"/>
              <a:t>BitMover</a:t>
            </a:r>
            <a:r>
              <a:rPr lang="en-US" dirty="0"/>
              <a:t>, which as far as I can tell, was created solely to create BitKeeper.</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BitKeeper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BitKeeper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BitKeeper without violating the license. You had to wait another year after your use of BitKeeper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BitKeeper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BitKeeper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BitKeeper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BitKeeper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BitKeeper.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originally came up with the idea for this talk, I put “punch cards” in the title because ”From Punch Cards to Git” seemed like a really snappy title, but then I had to figure out what the punch card part of that even meant. 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are punch cards.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BitKeeper was open sourced under Apache 2.0 on May 9, 2016 with version 7.2ce (CE = community edition), in what many interpreted as a belated attempt for relevance. Like just about every version control system in the wake of git, by 2016 BitKeeper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has rescinded the BitKeeper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(&lt; 33 </a:t>
            </a:r>
            <a:r>
              <a:rPr lang="en-US" sz="1200" b="0" kern="1200" dirty="0" err="1">
                <a:solidFill>
                  <a:schemeClr val="tx1"/>
                </a:solidFill>
                <a:effectLst/>
                <a:latin typeface="+mn-lt"/>
                <a:ea typeface="+mn-ea"/>
                <a:cs typeface="+mn-cs"/>
              </a:rPr>
              <a:t>mintues</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who would later go on to create...</a:t>
            </a:r>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liked Monotone's usage of SHA-1 files to identity objects.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magnified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BitKeeper. The 0.17 release had just added a lot of sanity checks that severely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six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other system that Torvalds looked at was Darcs.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you have a side project you should always make it more complicated by re-writing in a language you barely know. Around that time he had also started looking into Haskell, so... guess what happened next?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2.16.5 came out in Feb 2022.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BitKeeper for kernel development. This all boiled over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(&lt;39 minutes)</a:t>
            </a:r>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BitKeeper.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BitKeeper,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endParaRPr lang="en-US" sz="1200" b="0" kern="1200" dirty="0">
              <a:solidFill>
                <a:schemeClr val="tx1"/>
              </a:solidFill>
              <a:effectLst/>
              <a:latin typeface="+mn-lt"/>
              <a:ea typeface="+mn-ea"/>
              <a:cs typeface="+mn-cs"/>
            </a:endParaRPr>
          </a:p>
          <a:p>
            <a:r>
              <a:rPr lang="en-US" dirty="0">
                <a:hlinkClick r:id="rId3"/>
              </a:rPr>
              <a:t>https://trends.google.com/trends/explore?date=2005-04-01%202019-12-23&amp;q=%2Fm%2F05vqwg,%2Fm%2F08441_,%2Fm%2F012ct9,%2Fm%2F09d6g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4362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2023-10-15</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2023-10-15</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0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6.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13.svg"/></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15.svg"/></Relationships>
</file>

<file path=ppt/slides/_rels/slide109.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17.emf"/></Relationships>
</file>

<file path=ppt/slides/_rels/slide113.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22.svg"/></Relationships>
</file>

<file path=ppt/slides/_rels/slide11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7.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6.png"/><Relationship Id="rId2" Type="http://schemas.openxmlformats.org/officeDocument/2006/relationships/notesSlide" Target="../notesSlides/notesSlide116.xml"/><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4.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hyperlink" Target="https://octodex.github.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hyperlink" Target="https://github.com/CuriousCurmudgeon/history_of_vc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5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6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6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5.svg"/></Relationships>
</file>

<file path=ppt/slides/_rels/slide7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97.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9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cxnSp>
        <p:nvCxnSpPr>
          <p:cNvPr id="4" name="Straight Arrow Connector 3">
            <a:extLst>
              <a:ext uri="{FF2B5EF4-FFF2-40B4-BE49-F238E27FC236}">
                <a16:creationId xmlns:a16="http://schemas.microsoft.com/office/drawing/2014/main" id="{33E084C0-F46C-BD49-A06B-9B26CBEA0666}"/>
              </a:ext>
            </a:extLst>
          </p:cNvPr>
          <p:cNvCxnSpPr/>
          <p:nvPr/>
        </p:nvCxnSpPr>
        <p:spPr>
          <a:xfrm flipH="1">
            <a:off x="3694670" y="1915297"/>
            <a:ext cx="1248032"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7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4114772"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Mastodon: @brianmeeker@hachyderm.io</a:t>
            </a:r>
          </a:p>
          <a:p>
            <a:pPr marL="0" indent="0">
              <a:buNone/>
            </a:pPr>
            <a:r>
              <a:rPr lang="en-US" sz="1800" dirty="0"/>
              <a:t>Slides: </a:t>
            </a:r>
            <a:r>
              <a:rPr lang="en-US" sz="1800" dirty="0">
                <a:hlinkClick r:id="rId4"/>
              </a:rPr>
              <a:t>https://github.com/CuriousCurmudgeon/history_of_vcs</a:t>
            </a:r>
            <a:endParaRPr lang="en-US" sz="1800" dirty="0"/>
          </a:p>
        </p:txBody>
      </p:sp>
      <p:pic>
        <p:nvPicPr>
          <p:cNvPr id="8" name="Content Placeholder 7">
            <a:extLst>
              <a:ext uri="{FF2B5EF4-FFF2-40B4-BE49-F238E27FC236}">
                <a16:creationId xmlns:a16="http://schemas.microsoft.com/office/drawing/2014/main" id="{5C6FA8BD-8F42-7541-BB5A-F0332D6FAC2F}"/>
              </a:ext>
            </a:extLst>
          </p:cNvPr>
          <p:cNvPicPr>
            <a:picLocks noGrp="1" noChangeAspect="1"/>
          </p:cNvPicPr>
          <p:nvPr>
            <p:ph sz="half" idx="1"/>
          </p:nvPr>
        </p:nvPicPr>
        <p:blipFill>
          <a:blip r:embed="rId5"/>
          <a:srcRect t="4601" b="4601"/>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a:extLst>
              <a:ext uri="{FF2B5EF4-FFF2-40B4-BE49-F238E27FC236}">
                <a16:creationId xmlns:a16="http://schemas.microsoft.com/office/drawing/2014/main" id="{5C6FA8BD-8F42-7541-BB5A-F0332D6FAC2F}"/>
              </a:ext>
            </a:extLst>
          </p:cNvPr>
          <p:cNvPicPr>
            <a:picLocks noGrp="1" noChangeAspect="1"/>
          </p:cNvPicPr>
          <p:nvPr>
            <p:ph idx="1"/>
          </p:nvPr>
        </p:nvPicPr>
        <p:blipFill>
          <a:blip r:embed="rId3"/>
          <a:srcRect l="16203" r="1620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Mastodon: @brianmeeker@hachyderm.io</a:t>
            </a:r>
          </a:p>
        </p:txBody>
      </p:sp>
      <p:pic>
        <p:nvPicPr>
          <p:cNvPr id="5" name="Content Placeholder 15">
            <a:extLst>
              <a:ext uri="{FF2B5EF4-FFF2-40B4-BE49-F238E27FC236}">
                <a16:creationId xmlns:a16="http://schemas.microsoft.com/office/drawing/2014/main" id="{41796CB1-AE6C-FC45-9B39-8A5B52C85D55}"/>
              </a:ext>
            </a:extLst>
          </p:cNvPr>
          <p:cNvPicPr>
            <a:picLocks noChangeAspect="1"/>
          </p:cNvPicPr>
          <p:nvPr/>
        </p:nvPicPr>
        <p:blipFill>
          <a:blip r:embed="rId5"/>
          <a:srcRect/>
          <a:stretch/>
        </p:blipFill>
        <p:spPr>
          <a:xfrm>
            <a:off x="6812880" y="4736953"/>
            <a:ext cx="2891589" cy="549401"/>
          </a:xfrm>
          <a:prstGeom prst="rect">
            <a:avLst/>
          </a:prstGeom>
        </p:spPr>
      </p:pic>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First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52409138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b="3521"/>
          <a:stretch/>
        </p:blipFill>
        <p:spPr>
          <a:xfrm>
            <a:off x="7534655" y="484633"/>
            <a:ext cx="3980394" cy="5681390"/>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dirty="0">
                <a:hlinkClick r:id="rId3"/>
              </a:rPr>
              <a:t>https://basepath.com/</a:t>
            </a:r>
            <a:endParaRPr lang="en-US" sz="2400" dirty="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 action="ppaction://noaction"/>
              </a:rPr>
              <a:t>Wayback Machine: </a:t>
            </a:r>
            <a:r>
              <a:rPr lang="en-US" dirty="0" err="1">
                <a:hlinkClick r:id="" action="ppaction://noaction"/>
              </a:rPr>
              <a:t>collab.net</a:t>
            </a:r>
            <a:r>
              <a:rPr lang="en-US" dirty="0">
                <a:hlinkClick r:id="" action="ppaction://noaction"/>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4D3414-68CA-7749-92F6-DF46B06728F1}"/>
              </a:ext>
            </a:extLst>
          </p:cNvPr>
          <p:cNvGraphicFramePr/>
          <p:nvPr>
            <p:extLst>
              <p:ext uri="{D42A27DB-BD31-4B8C-83A1-F6EECF244321}">
                <p14:modId xmlns:p14="http://schemas.microsoft.com/office/powerpoint/2010/main" val="2716916638"/>
              </p:ext>
            </p:extLst>
          </p:nvPr>
        </p:nvGraphicFramePr>
        <p:xfrm>
          <a:off x="757881" y="719666"/>
          <a:ext cx="10676237"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839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5C6FC38-373C-B443-8B2D-D4728B04888C}"/>
              </a:ext>
            </a:extLst>
          </p:cNvPr>
          <p:cNvGraphicFramePr/>
          <p:nvPr>
            <p:extLst>
              <p:ext uri="{D42A27DB-BD31-4B8C-83A1-F6EECF244321}">
                <p14:modId xmlns:p14="http://schemas.microsoft.com/office/powerpoint/2010/main" val="627776234"/>
              </p:ext>
            </p:extLst>
          </p:nvPr>
        </p:nvGraphicFramePr>
        <p:xfrm>
          <a:off x="764059" y="719666"/>
          <a:ext cx="10663882"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7427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6569</TotalTime>
  <Words>13424</Words>
  <Application>Microsoft Office PowerPoint</Application>
  <PresentationFormat>Widescreen</PresentationFormat>
  <Paragraphs>814</Paragraphs>
  <Slides>118</Slides>
  <Notes>117</Notes>
  <HiddenSlides>9</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118</vt:i4>
      </vt:variant>
    </vt:vector>
  </HeadingPairs>
  <TitlesOfParts>
    <vt:vector size="122" baseType="lpstr">
      <vt:lpstr>Arial</vt:lpstr>
      <vt:lpstr>Calibri</vt:lpstr>
      <vt:lpstr>Calibri Light</vt:lpstr>
      <vt:lpstr>Office Theme</vt:lpstr>
      <vt:lpstr>From Punch Cards to Git</vt:lpstr>
      <vt:lpstr>Brian Meeker</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First Generation</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PowerPoint Presentation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PowerPoint Presentation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48</cp:revision>
  <dcterms:created xsi:type="dcterms:W3CDTF">2020-01-06T03:04:12Z</dcterms:created>
  <dcterms:modified xsi:type="dcterms:W3CDTF">2023-10-15T14:52:51Z</dcterms:modified>
</cp:coreProperties>
</file>